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1DAA8-BBBB-4A61-B050-55C7A25D3E5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32285-237F-46F0-B921-DB0CE4773B6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8012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848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507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760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5990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8535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0868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3790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02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768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6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945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0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0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5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0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82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7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43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6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Come, We Come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77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9251" y="2415560"/>
            <a:ext cx="9075849" cy="2645837"/>
          </a:xfrm>
        </p:spPr>
        <p:txBody>
          <a:bodyPr>
            <a:normAutofit/>
          </a:bodyPr>
          <a:lstStyle/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to your table,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 share this Cup and the Bread of Life.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as your people.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Together we are the Body of Christ, 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The Body of </a:t>
            </a:r>
            <a:r>
              <a:rPr lang="en-AU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Christ</a:t>
            </a: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990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Come, We Come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8012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69993"/>
            <a:ext cx="8534400" cy="211801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Lamb of God, Living Word,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Prince 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of Peace, Mary’s Son,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God, Light of the World,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ou call us here and so we come.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972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9251" y="2415560"/>
            <a:ext cx="9075849" cy="2645837"/>
          </a:xfrm>
        </p:spPr>
        <p:txBody>
          <a:bodyPr>
            <a:normAutofit/>
          </a:bodyPr>
          <a:lstStyle/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to your table,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 share this Cup and the Bread of Life.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as your people.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Together we are the Body of Christ, 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The Body of </a:t>
            </a:r>
            <a:r>
              <a:rPr lang="en-AU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Christ</a:t>
            </a: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515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69993"/>
            <a:ext cx="8534400" cy="211801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Saviour God, Shining Sun,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Light of Life, Living Bread,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Saving Cup, Holy One,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At your table we are fed.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3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9251" y="2415560"/>
            <a:ext cx="9075849" cy="2645837"/>
          </a:xfrm>
        </p:spPr>
        <p:txBody>
          <a:bodyPr>
            <a:normAutofit/>
          </a:bodyPr>
          <a:lstStyle/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to your table,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 share this Cup and the Bread of Life.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as your people.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Together we are the Body of Christ, 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The Body of </a:t>
            </a:r>
            <a:r>
              <a:rPr lang="en-AU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Christ</a:t>
            </a: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06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69993"/>
            <a:ext cx="8534400" cy="211801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God-with-us,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Way, Truth and Life, Eternal One,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Word of Life, God of All,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Through this meal you make us one.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534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9251" y="2415560"/>
            <a:ext cx="9075849" cy="2645837"/>
          </a:xfrm>
        </p:spPr>
        <p:txBody>
          <a:bodyPr>
            <a:normAutofit/>
          </a:bodyPr>
          <a:lstStyle/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to your table,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 share this Cup and the Bread of Life.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We come, we come as your people.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Together we are the Body of Christ, </a:t>
            </a:r>
            <a:endParaRPr lang="en-AU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457200" indent="0">
              <a:spcAft>
                <a:spcPts val="0"/>
              </a:spcAft>
              <a:buNone/>
            </a:pP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The Body of </a:t>
            </a:r>
            <a:r>
              <a:rPr lang="en-AU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Christ</a:t>
            </a:r>
            <a:r>
              <a:rPr lang="en-AU" b="1" dirty="0">
                <a:solidFill>
                  <a:schemeClr val="bg1"/>
                </a:solidFill>
                <a:ea typeface="Times New Roman" panose="02020603050405020304" pitchFamily="18" charset="0"/>
              </a:rPr>
              <a:t>.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marL="0" indent="0" algn="ctr"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990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Come, We Come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2012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7940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Widescreen</PresentationFormat>
  <Paragraphs>46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ＭＳ Ｐゴシック</vt:lpstr>
      <vt:lpstr>Times New Roman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2015-12-22T03:02:19Z</dcterms:created>
  <dcterms:modified xsi:type="dcterms:W3CDTF">2016-02-04T11:14:33Z</dcterms:modified>
</cp:coreProperties>
</file>